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0" r:id="rId10"/>
    <p:sldId id="266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5F6CD0-5931-43E0-9B03-8F7AE52B2C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Festival</a:t>
            </a:r>
            <a:br>
              <a:rPr lang="fr-FR" dirty="0"/>
            </a:br>
            <a:r>
              <a:rPr lang="fr-FR" sz="3600" dirty="0"/>
              <a:t>la Rose des vents</a:t>
            </a:r>
            <a:br>
              <a:rPr lang="fr-FR" sz="3600" dirty="0"/>
            </a:br>
            <a:br>
              <a:rPr lang="fr-FR" sz="3600" dirty="0"/>
            </a:br>
            <a:r>
              <a:rPr lang="fr-FR" sz="2000" dirty="0"/>
              <a:t>1</a:t>
            </a:r>
            <a:r>
              <a:rPr lang="fr-FR" sz="2000" baseline="30000" dirty="0"/>
              <a:t>ère</a:t>
            </a:r>
            <a:r>
              <a:rPr lang="fr-FR" sz="2000" dirty="0"/>
              <a:t> édition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0618DF8-C71D-4397-BD7C-F8E1EE36D0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1684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A34EB6-0EEE-4F29-A398-8749D2FAD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Budget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6E6253-FA35-40B2-BDE0-2A9774069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60629"/>
            <a:ext cx="10178322" cy="4618963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Chapiteau</a:t>
            </a:r>
          </a:p>
          <a:p>
            <a:pPr marL="0" indent="0">
              <a:buNone/>
            </a:pPr>
            <a:r>
              <a:rPr lang="fr-FR" dirty="0"/>
              <a:t>Ficelles et rubans</a:t>
            </a:r>
          </a:p>
          <a:p>
            <a:pPr marL="0" indent="0">
              <a:buNone/>
            </a:pPr>
            <a:r>
              <a:rPr lang="fr-FR" dirty="0"/>
              <a:t>Panneaux de bois</a:t>
            </a:r>
          </a:p>
          <a:p>
            <a:pPr marL="0" indent="0">
              <a:buNone/>
            </a:pPr>
            <a:r>
              <a:rPr lang="fr-FR" dirty="0"/>
              <a:t>Sono</a:t>
            </a:r>
          </a:p>
          <a:p>
            <a:pPr marL="0" indent="0">
              <a:buNone/>
            </a:pPr>
            <a:r>
              <a:rPr lang="fr-FR" dirty="0"/>
              <a:t>Boisson</a:t>
            </a:r>
          </a:p>
          <a:p>
            <a:pPr marL="0" indent="0">
              <a:buNone/>
            </a:pPr>
            <a:r>
              <a:rPr lang="fr-FR" dirty="0"/>
              <a:t>Repas (un plat / des gâteaux)</a:t>
            </a:r>
          </a:p>
          <a:p>
            <a:pPr marL="0" indent="0">
              <a:buNone/>
            </a:pPr>
            <a:r>
              <a:rPr lang="fr-FR" dirty="0"/>
              <a:t>Artistes : cout presta et frais de déplacement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9170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36EA54-A5BB-459B-8351-12A12D903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71712"/>
          </a:xfrm>
        </p:spPr>
        <p:txBody>
          <a:bodyPr>
            <a:normAutofit fontScale="90000"/>
          </a:bodyPr>
          <a:lstStyle/>
          <a:p>
            <a:r>
              <a:rPr lang="fr-FR" dirty="0"/>
              <a:t>Des rôles à définir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5715CA-F09D-48BB-A174-3B74FC296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26959"/>
            <a:ext cx="10178322" cy="4352633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Logistique : </a:t>
            </a:r>
            <a:r>
              <a:rPr lang="fr-FR"/>
              <a:t>Denis /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Sécurité : Michel / </a:t>
            </a:r>
            <a:r>
              <a:rPr lang="fr-FR" dirty="0" err="1"/>
              <a:t>Pierrrick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Communication : </a:t>
            </a:r>
            <a:r>
              <a:rPr lang="fr-FR" dirty="0" err="1"/>
              <a:t>Eleonore</a:t>
            </a:r>
            <a:r>
              <a:rPr lang="fr-FR" dirty="0"/>
              <a:t> / Denis / Pierre</a:t>
            </a:r>
          </a:p>
          <a:p>
            <a:pPr marL="0" indent="0">
              <a:buNone/>
            </a:pPr>
            <a:r>
              <a:rPr lang="fr-FR" dirty="0"/>
              <a:t>Décoration : Anne / Bea / </a:t>
            </a:r>
          </a:p>
          <a:p>
            <a:pPr marL="0" indent="0">
              <a:buNone/>
            </a:pPr>
            <a:r>
              <a:rPr lang="fr-FR" dirty="0"/>
              <a:t>Cuisine :  Angélique / </a:t>
            </a:r>
          </a:p>
          <a:p>
            <a:pPr marL="0" indent="0">
              <a:buNone/>
            </a:pPr>
            <a:r>
              <a:rPr lang="fr-FR" dirty="0"/>
              <a:t>Bar : Pierrick / </a:t>
            </a:r>
            <a:r>
              <a:rPr lang="fr-FR" dirty="0" err="1"/>
              <a:t>Eleonore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Logement :  Véro / </a:t>
            </a:r>
          </a:p>
          <a:p>
            <a:pPr marL="0" indent="0">
              <a:buNone/>
            </a:pPr>
            <a:r>
              <a:rPr lang="fr-FR" dirty="0"/>
              <a:t>Gestion évènement (lien et accueil avec les artistes)  : Gaëlle / </a:t>
            </a:r>
          </a:p>
          <a:p>
            <a:pPr marL="0" indent="0">
              <a:buNone/>
            </a:pPr>
            <a:r>
              <a:rPr lang="fr-FR" dirty="0"/>
              <a:t>Gestion inscription et finances :  </a:t>
            </a:r>
          </a:p>
        </p:txBody>
      </p:sp>
    </p:spTree>
    <p:extLst>
      <p:ext uri="{BB962C8B-B14F-4D97-AF65-F5344CB8AC3E}">
        <p14:creationId xmlns:p14="http://schemas.microsoft.com/office/powerpoint/2010/main" val="3969748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5E4215-54C1-4323-BC19-F2060C81C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concept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6AB9CC-B0B7-4AB4-AA40-791D19BD2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Une rencontre associative : </a:t>
            </a:r>
          </a:p>
          <a:p>
            <a:pPr>
              <a:buFontTx/>
              <a:buChar char="-"/>
            </a:pPr>
            <a:r>
              <a:rPr lang="fr-FR" dirty="0"/>
              <a:t>Pour relancer la vie associative </a:t>
            </a:r>
          </a:p>
          <a:p>
            <a:pPr>
              <a:buFontTx/>
              <a:buChar char="-"/>
            </a:pPr>
            <a:r>
              <a:rPr lang="fr-FR" dirty="0"/>
              <a:t>Pour faire connaitre le centre et son potentiel</a:t>
            </a:r>
          </a:p>
          <a:p>
            <a:pPr>
              <a:buFontTx/>
              <a:buChar char="-"/>
            </a:pPr>
            <a:r>
              <a:rPr lang="fr-FR" dirty="0"/>
              <a:t>Pour œuvrer en faveur de la solidarité et de la convivialité</a:t>
            </a:r>
          </a:p>
          <a:p>
            <a:pPr>
              <a:buFontTx/>
              <a:buChar char="-"/>
            </a:pPr>
            <a:r>
              <a:rPr lang="fr-FR" dirty="0"/>
              <a:t>Un festival </a:t>
            </a:r>
            <a:r>
              <a:rPr lang="fr-FR" dirty="0" err="1"/>
              <a:t>eco-responsable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Samedi 8/10 à 17H au dimanche 9/10 12H</a:t>
            </a:r>
          </a:p>
        </p:txBody>
      </p:sp>
    </p:spTree>
    <p:extLst>
      <p:ext uri="{BB962C8B-B14F-4D97-AF65-F5344CB8AC3E}">
        <p14:creationId xmlns:p14="http://schemas.microsoft.com/office/powerpoint/2010/main" val="3618351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C584C8-0602-4EBE-A11E-3562C1DC2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Cible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29BAE7-ED07-4CD3-B13C-408CF374A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/>
              <a:t>Adultes et enfants :  </a:t>
            </a:r>
          </a:p>
          <a:p>
            <a:pPr marL="0" indent="0">
              <a:buNone/>
            </a:pPr>
            <a:r>
              <a:rPr lang="fr-FR" dirty="0"/>
              <a:t>Les sympathisants de l’asso</a:t>
            </a:r>
          </a:p>
          <a:p>
            <a:pPr marL="0" indent="0">
              <a:buNone/>
            </a:pPr>
            <a:r>
              <a:rPr lang="fr-FR" dirty="0"/>
              <a:t>Nos amis et familles</a:t>
            </a:r>
          </a:p>
          <a:p>
            <a:pPr marL="0" indent="0">
              <a:buNone/>
            </a:pPr>
            <a:r>
              <a:rPr lang="fr-FR" dirty="0"/>
              <a:t>Public extérieur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Objectif pour cette première édition : réunir 200 personnes minimum.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Pour cela chaque salariés et membres du CA (environ 15 personnes) doit faire venir entre 10 et 15 personnes adultes</a:t>
            </a:r>
          </a:p>
        </p:txBody>
      </p:sp>
    </p:spTree>
    <p:extLst>
      <p:ext uri="{BB962C8B-B14F-4D97-AF65-F5344CB8AC3E}">
        <p14:creationId xmlns:p14="http://schemas.microsoft.com/office/powerpoint/2010/main" val="549487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837CB2-C0A8-4A8A-9798-8A24F293E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Animations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4FB95A-2D3C-4F6C-A938-897C6F293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b="1" dirty="0"/>
              <a:t>Théâtre</a:t>
            </a:r>
          </a:p>
          <a:p>
            <a:pPr marL="0" indent="0">
              <a:buNone/>
            </a:pPr>
            <a:r>
              <a:rPr lang="fr-FR" dirty="0"/>
              <a:t>Troupe caravane (Nantes)</a:t>
            </a:r>
          </a:p>
          <a:p>
            <a:pPr marL="0" indent="0">
              <a:buNone/>
            </a:pPr>
            <a:r>
              <a:rPr lang="fr-FR" dirty="0"/>
              <a:t>Ex troupe badaboum (?)</a:t>
            </a:r>
          </a:p>
          <a:p>
            <a:pPr marL="0" indent="0">
              <a:buNone/>
            </a:pPr>
            <a:r>
              <a:rPr lang="fr-FR" b="1" dirty="0"/>
              <a:t>Musique </a:t>
            </a:r>
          </a:p>
          <a:p>
            <a:pPr marL="0" indent="0">
              <a:buNone/>
            </a:pPr>
            <a:r>
              <a:rPr lang="fr-FR" dirty="0"/>
              <a:t>Groupe </a:t>
            </a:r>
            <a:r>
              <a:rPr lang="fr-FR" dirty="0" err="1"/>
              <a:t>LoS</a:t>
            </a:r>
            <a:r>
              <a:rPr lang="fr-FR" dirty="0"/>
              <a:t> DREALOS ( Rennes)</a:t>
            </a:r>
          </a:p>
          <a:p>
            <a:pPr marL="0" indent="0">
              <a:buNone/>
            </a:pPr>
            <a:r>
              <a:rPr lang="fr-FR" dirty="0"/>
              <a:t>TAKADIBOUM (Rennes)</a:t>
            </a:r>
          </a:p>
          <a:p>
            <a:pPr marL="0" indent="0">
              <a:buNone/>
            </a:pPr>
            <a:r>
              <a:rPr lang="fr-FR" b="1" dirty="0"/>
              <a:t>Ateliers</a:t>
            </a:r>
          </a:p>
          <a:p>
            <a:pPr marL="0" indent="0">
              <a:buNone/>
            </a:pPr>
            <a:r>
              <a:rPr lang="fr-FR" dirty="0"/>
              <a:t>Jeux de bois</a:t>
            </a:r>
          </a:p>
          <a:p>
            <a:pPr marL="0" indent="0">
              <a:buNone/>
            </a:pPr>
            <a:r>
              <a:rPr lang="fr-FR" dirty="0"/>
              <a:t>Grimpe arbre</a:t>
            </a:r>
          </a:p>
          <a:p>
            <a:pPr marL="0" indent="0">
              <a:buNone/>
            </a:pPr>
            <a:r>
              <a:rPr lang="fr-FR" dirty="0"/>
              <a:t>Feu de camp et chants</a:t>
            </a:r>
          </a:p>
          <a:p>
            <a:pPr marL="0" indent="0">
              <a:buNone/>
            </a:pPr>
            <a:r>
              <a:rPr lang="fr-FR" dirty="0"/>
              <a:t>Ateliers manuels : fabrication de produits écolo ( lessive, dentifrice, deo, ….)</a:t>
            </a:r>
          </a:p>
        </p:txBody>
      </p:sp>
    </p:spTree>
    <p:extLst>
      <p:ext uri="{BB962C8B-B14F-4D97-AF65-F5344CB8AC3E}">
        <p14:creationId xmlns:p14="http://schemas.microsoft.com/office/powerpoint/2010/main" val="1843899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B1930F-C019-4985-8B2B-DA89AAEFF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Programme prévisionnel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7AC407-8871-4A7C-945D-26D0C91F2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44715"/>
            <a:ext cx="10178322" cy="433487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/>
              <a:t>17H00 / 18H : Théâtre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18H30 / 19H30 : TAKA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20H / 21H :  Théâtre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21H30 / 22H30 : Groupe musique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22H30 / 23H00 : Feu de camp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i="1" dirty="0"/>
              <a:t>Tout au long de la soirée : ateliers.</a:t>
            </a:r>
          </a:p>
          <a:p>
            <a:pPr marL="0" indent="0">
              <a:buNone/>
            </a:pPr>
            <a:r>
              <a:rPr lang="fr-FR" i="1" dirty="0"/>
              <a:t>Créneau à définir en lien avec Aurélien pour la grimpe arbre.</a:t>
            </a:r>
          </a:p>
        </p:txBody>
      </p:sp>
    </p:spTree>
    <p:extLst>
      <p:ext uri="{BB962C8B-B14F-4D97-AF65-F5344CB8AC3E}">
        <p14:creationId xmlns:p14="http://schemas.microsoft.com/office/powerpoint/2010/main" val="4226855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B5AE80-2486-4B58-AC68-844EFF186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Communication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C2130A-787A-4897-9132-9E1F1A14C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r-FR" dirty="0"/>
              <a:t>Save the date : URGENT</a:t>
            </a:r>
          </a:p>
          <a:p>
            <a:pPr>
              <a:buFontTx/>
              <a:buChar char="-"/>
            </a:pPr>
            <a:r>
              <a:rPr lang="fr-FR" dirty="0"/>
              <a:t>Communication mairie</a:t>
            </a:r>
          </a:p>
          <a:p>
            <a:pPr>
              <a:buFontTx/>
              <a:buChar char="-"/>
            </a:pPr>
            <a:r>
              <a:rPr lang="fr-FR" dirty="0"/>
              <a:t>Affiche à faire et à transmettre : </a:t>
            </a:r>
          </a:p>
          <a:p>
            <a:pPr>
              <a:buFontTx/>
              <a:buChar char="-"/>
            </a:pPr>
            <a:r>
              <a:rPr lang="fr-FR" dirty="0"/>
              <a:t>Réseaux sociaux</a:t>
            </a:r>
          </a:p>
          <a:p>
            <a:pPr marL="0" indent="0">
              <a:buNone/>
            </a:pPr>
            <a:r>
              <a:rPr lang="fr-FR" dirty="0"/>
              <a:t>- Panneaux de bois pour chaque activités : </a:t>
            </a:r>
          </a:p>
        </p:txBody>
      </p:sp>
    </p:spTree>
    <p:extLst>
      <p:ext uri="{BB962C8B-B14F-4D97-AF65-F5344CB8AC3E}">
        <p14:creationId xmlns:p14="http://schemas.microsoft.com/office/powerpoint/2010/main" val="719772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A5C5DC-0081-40D8-8681-C15A785E7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Décoration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4928D8-3122-463A-88FC-EBB71B716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53593"/>
            <a:ext cx="10178322" cy="4326000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- Ficelles tendues avec nœuds de rubans de couleurs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Panneaux de bois indiquant les lieux : </a:t>
            </a:r>
          </a:p>
          <a:p>
            <a:pPr marL="0" indent="0">
              <a:buNone/>
            </a:pPr>
            <a:r>
              <a:rPr lang="fr-FR" dirty="0" err="1"/>
              <a:t>Fest</a:t>
            </a:r>
            <a:r>
              <a:rPr lang="fr-FR" dirty="0"/>
              <a:t>’ les vents salés (bar et repas)</a:t>
            </a:r>
          </a:p>
          <a:p>
            <a:pPr marL="0" indent="0">
              <a:buNone/>
            </a:pPr>
            <a:r>
              <a:rPr lang="fr-FR" dirty="0" err="1"/>
              <a:t>Fest</a:t>
            </a:r>
            <a:r>
              <a:rPr lang="fr-FR" dirty="0"/>
              <a:t>’ du vents dans les arbres (grimpe)</a:t>
            </a:r>
          </a:p>
          <a:p>
            <a:pPr marL="0" indent="0">
              <a:buNone/>
            </a:pPr>
            <a:r>
              <a:rPr lang="fr-FR" dirty="0" err="1"/>
              <a:t>Fest</a:t>
            </a:r>
            <a:r>
              <a:rPr lang="fr-FR" dirty="0"/>
              <a:t>’ qui sème le vent (musique)</a:t>
            </a:r>
          </a:p>
          <a:p>
            <a:pPr marL="0" indent="0">
              <a:buNone/>
            </a:pPr>
            <a:r>
              <a:rPr lang="fr-FR" dirty="0" err="1"/>
              <a:t>Fest</a:t>
            </a:r>
            <a:r>
              <a:rPr lang="fr-FR" dirty="0"/>
              <a:t>’ le vent t’emportera (théâtre)</a:t>
            </a:r>
          </a:p>
          <a:p>
            <a:pPr marL="0" indent="0">
              <a:buNone/>
            </a:pPr>
            <a:r>
              <a:rPr lang="fr-FR" dirty="0"/>
              <a:t>….</a:t>
            </a:r>
            <a:r>
              <a:rPr lang="fr-FR" dirty="0" err="1"/>
              <a:t>etc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5902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3B8C40-C514-48BF-8701-D1C0BD008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Logistique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560EFB-DC88-4B22-9688-FFCF52795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1 grand chapiteau : partie centrale sur pelouse pour le théâtre et groupe de musique</a:t>
            </a:r>
          </a:p>
          <a:p>
            <a:pPr marL="0" indent="0">
              <a:buNone/>
            </a:pPr>
            <a:r>
              <a:rPr lang="fr-FR" dirty="0"/>
              <a:t>(Musique TAKA : dehors)</a:t>
            </a:r>
          </a:p>
          <a:p>
            <a:pPr marL="0" indent="0">
              <a:buNone/>
            </a:pPr>
            <a:r>
              <a:rPr lang="fr-FR" dirty="0"/>
              <a:t>3 petits chapiteaux : 2 buvette / repas et atelier</a:t>
            </a:r>
          </a:p>
          <a:p>
            <a:pPr marL="0" indent="0">
              <a:buNone/>
            </a:pPr>
            <a:r>
              <a:rPr lang="fr-FR" dirty="0"/>
              <a:t>Tables et chaises + coins détentes (partie arborées)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Plan B si pluie intense ou froid : salle veillée et foyer.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429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A4FB00-AED8-4D0C-8DF1-DA129DFAD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Formules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49ED28-5238-49B0-8684-36F80989F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De Samedi 18H à Dimanche midi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i="1" dirty="0">
                <a:solidFill>
                  <a:srgbClr val="FF0000"/>
                </a:solidFill>
              </a:rPr>
              <a:t>Tarifs à définir - objectif simple et pas cher</a:t>
            </a:r>
          </a:p>
          <a:p>
            <a:pPr marL="0" indent="0">
              <a:buNone/>
            </a:pPr>
            <a:r>
              <a:rPr lang="fr-FR" b="1" i="1" dirty="0">
                <a:solidFill>
                  <a:srgbClr val="FF0000"/>
                </a:solidFill>
              </a:rPr>
              <a:t>Forfait ou forfait et boissons à part ? Quid des artistes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Formule Soirée (1 rose des vents) : tarifs à définir</a:t>
            </a:r>
          </a:p>
          <a:p>
            <a:pPr marL="0" indent="0">
              <a:buNone/>
            </a:pPr>
            <a:r>
              <a:rPr lang="fr-FR" dirty="0"/>
              <a:t>Formule Soirée / hébergement / petit </a:t>
            </a:r>
            <a:r>
              <a:rPr lang="fr-FR" dirty="0" err="1"/>
              <a:t>dej</a:t>
            </a:r>
            <a:r>
              <a:rPr lang="fr-FR" dirty="0"/>
              <a:t> (2 roses des vents)</a:t>
            </a:r>
          </a:p>
          <a:p>
            <a:pPr marL="0" indent="0">
              <a:buNone/>
            </a:pPr>
            <a:r>
              <a:rPr lang="fr-FR" dirty="0"/>
              <a:t>Formule Soirée / Hébergement / petit </a:t>
            </a:r>
            <a:r>
              <a:rPr lang="fr-FR" dirty="0" err="1"/>
              <a:t>dej</a:t>
            </a:r>
            <a:r>
              <a:rPr lang="fr-FR" dirty="0"/>
              <a:t> / </a:t>
            </a:r>
            <a:r>
              <a:rPr lang="fr-FR" dirty="0" err="1"/>
              <a:t>dejeuner</a:t>
            </a:r>
            <a:r>
              <a:rPr lang="fr-FR" dirty="0"/>
              <a:t> (3 roses des vents)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627769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46</TotalTime>
  <Words>485</Words>
  <Application>Microsoft Office PowerPoint</Application>
  <PresentationFormat>Grand écran</PresentationFormat>
  <Paragraphs>92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Gill Sans MT</vt:lpstr>
      <vt:lpstr>Impact</vt:lpstr>
      <vt:lpstr>Badge</vt:lpstr>
      <vt:lpstr>Festival la Rose des vents  1ère édition</vt:lpstr>
      <vt:lpstr>Le concept</vt:lpstr>
      <vt:lpstr>Cible</vt:lpstr>
      <vt:lpstr>Animations</vt:lpstr>
      <vt:lpstr>Programme prévisionnel</vt:lpstr>
      <vt:lpstr>Communication</vt:lpstr>
      <vt:lpstr>Décoration</vt:lpstr>
      <vt:lpstr>Logistique</vt:lpstr>
      <vt:lpstr>Formules</vt:lpstr>
      <vt:lpstr>Budget</vt:lpstr>
      <vt:lpstr>Des rôles à définir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Festival la Rose des vents  1ère édition</dc:title>
  <dc:creator>Gaelle Malécot-Tamborini</dc:creator>
  <cp:lastModifiedBy>Gaelle Malécot-Tamborini</cp:lastModifiedBy>
  <cp:revision>6</cp:revision>
  <dcterms:created xsi:type="dcterms:W3CDTF">2022-04-23T08:09:52Z</dcterms:created>
  <dcterms:modified xsi:type="dcterms:W3CDTF">2022-04-23T08:56:25Z</dcterms:modified>
</cp:coreProperties>
</file>