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E708D6-1D43-323D-5F92-3290355C6F3E}" name="Denis MOINET" initials="DM" userId="e04ecb9f659d461a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FCD7AA-D528-C685-7044-C7C915758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18E061D-5B45-ECB5-2D01-EC449E572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0910DDB-3C63-B2B1-A2E8-1A420E9B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35D0B75-F7E7-E53B-83BC-A5002CBB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701E97-5BE5-905A-FA5F-99E94743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29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676ACC4-AF6C-F53A-1548-9C904293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F5E4657-EFF3-5572-2A0F-3EF656571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3070F73-F22A-23F0-2721-3E0E85E97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4FBA866-24FF-3903-42EC-813A91D1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D01A3E3-A710-B7E0-FA52-1A18B3EF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91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EB31931F-E534-DCA8-A31E-6C54582ED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DA2BE2E-6B49-4F6D-4E4B-304A4F3A6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304749E-B4EC-388A-80EA-C8190145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F4F32A4-6A9D-6D05-AA16-072BE0776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424C0B7-91FD-8CCE-6683-0FD92D5D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0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DF3193-756D-003D-D699-C1604EFD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FF2EA5B-9CA6-E454-091B-078E563E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DC63FE0-30E7-CD98-486A-90062E9E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58363A1-8B54-FE54-842B-AEF0FF8B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40D8056-1DBE-55BD-2219-1866D785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15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534DF8-D18C-E17A-9856-4AE2159E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2F3473D-988E-E548-99F5-2BCE3E13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F6CC95A-062B-3414-D31F-585C71E1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CDEFF18-FD97-3F41-79A8-29FEFE31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014AAD4-B7C3-EE3C-2C4E-04D6DECC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52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5FD413B-6D5E-D64C-DB30-AEB7E546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4AB305E-F6E0-BF4F-7C0E-341458170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2F505AC-D46E-5E54-1450-14A247041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82A3C7B-F4F5-5C0D-1CFC-AB61771B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3A0A967-8109-3E4F-C247-223BC7D8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FA8CD17-91F5-1D39-67C3-E47A1339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90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3EA093-8AA2-0CFE-AA31-5127221E8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E31F0F8-EB57-2438-749A-3B0C34076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D80905C-0388-2E20-D54B-BC0000E6E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14C331B-A44D-E7F2-BA3C-E8B5FE412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F24787A-A45E-1463-E4A9-9390C71D6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11CE17C-4EA9-37F3-88AE-22EF9672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FCC96EC-AD88-6162-4332-100700CD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4A1851C-0417-3A2D-276B-672E3967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01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38F3E0-862B-DC0E-0C53-9847EF605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A24FD99-A68D-7CDA-491D-21A3BFA8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DC9F200-1625-40B5-4DE4-FAB5ADE2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4B01784-0204-D319-DFA2-4BB9DB67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86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44513B7-D857-2050-17B8-4BF6FACF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F56A4AE-9799-DDCB-D689-BA250191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363A10C-B491-0565-CCB5-09BCCCC3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25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452E44-4E70-BA29-B77C-BFADBECB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CBD47D3-0BF3-151A-53CF-63F89F2A9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939FD65-FD20-097A-811B-BF163D831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C993D34-6CA6-CDE5-3080-68423523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FADEBAA-65A4-1046-440E-1FEF27DE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6CC22EC-317D-805D-2D73-5C59619F2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68FD6F-58AF-FDD7-DE2A-7DB35ACB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0D539DBD-7390-C0C3-86C5-75C8AF419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0338E93-BD06-BC9D-B874-7D61198A5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1DA7A9B-2B17-62FF-34B7-F2F674D9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5188871-D68B-8B7F-0236-499E266E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4CD4EE3-81B1-7F0F-230C-8D773F89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04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206E10B-3C64-7081-E8BC-7C72F0B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A08C461-34C9-46AF-7912-4A56D5785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AE5CB90-20DC-3003-CEFD-D2488A7D5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7EDE-600F-4B62-BAFD-BC8D19331327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931EF0B-E9AB-F111-86C8-BACBDD7A7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3E33BC2-2DBF-04C1-3A77-16700A776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70C6-2FCD-4B73-AE03-FA311BE564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74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F87E5A14-721E-9E11-808B-C608501278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818"/>
            <a:ext cx="5400000" cy="3600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58C95BD-2895-1016-7BCA-F66ED87DB904}"/>
              </a:ext>
            </a:extLst>
          </p:cNvPr>
          <p:cNvSpPr txBox="1"/>
          <p:nvPr/>
        </p:nvSpPr>
        <p:spPr>
          <a:xfrm>
            <a:off x="5763647" y="1800322"/>
            <a:ext cx="52325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Assemblée Générale</a:t>
            </a: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ASPA </a:t>
            </a: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Mars 2023</a:t>
            </a:r>
          </a:p>
        </p:txBody>
      </p:sp>
    </p:spTree>
    <p:extLst>
      <p:ext uri="{BB962C8B-B14F-4D97-AF65-F5344CB8AC3E}">
        <p14:creationId xmlns:p14="http://schemas.microsoft.com/office/powerpoint/2010/main" val="27134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6C2C86E-99B4-73BC-CFC5-EED2C0F6B7C8}"/>
              </a:ext>
            </a:extLst>
          </p:cNvPr>
          <p:cNvSpPr txBox="1"/>
          <p:nvPr/>
        </p:nvSpPr>
        <p:spPr>
          <a:xfrm>
            <a:off x="2727239" y="498764"/>
            <a:ext cx="530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ORDRE DU JOUR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A5A7843-9806-A0C5-0819-AB83595CDE4F}"/>
              </a:ext>
            </a:extLst>
          </p:cNvPr>
          <p:cNvSpPr txBox="1"/>
          <p:nvPr/>
        </p:nvSpPr>
        <p:spPr>
          <a:xfrm>
            <a:off x="729673" y="1287901"/>
            <a:ext cx="10379765" cy="4233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Mot d’accueil du Président</a:t>
            </a:r>
          </a:p>
          <a:p>
            <a:endParaRPr lang="fr-F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Présentation du rapport d’activités 2022 (</a:t>
            </a:r>
            <a:r>
              <a:rPr lang="fr-FR" sz="1900" dirty="0" err="1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 diaporama 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Rapport financier 2022 (</a:t>
            </a:r>
            <a:r>
              <a:rPr lang="fr-FR" sz="1900" dirty="0" err="1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 diaporama 2) - VOTE</a:t>
            </a:r>
          </a:p>
          <a:p>
            <a:endParaRPr lang="fr-F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Point relatif à la situation de l’ASPA</a:t>
            </a:r>
          </a:p>
          <a:p>
            <a:pPr lvl="0">
              <a:lnSpc>
                <a:spcPct val="115000"/>
              </a:lnSpc>
            </a:pPr>
            <a:r>
              <a:rPr lang="fr-F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contexte économique et budgétaire</a:t>
            </a:r>
          </a:p>
          <a:p>
            <a:pPr lvl="0">
              <a:lnSpc>
                <a:spcPct val="115000"/>
              </a:lnSpc>
            </a:pPr>
            <a:r>
              <a:rPr lang="fr-F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gouvernance actuelle</a:t>
            </a:r>
            <a:r>
              <a:rPr lang="fr-FR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p</a:t>
            </a:r>
            <a:r>
              <a:rPr lang="fr-F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résentation du nouveau projet voté par le conseil d’administration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r-F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gouvernance pour l’ASPA? – VOTE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Renouvellement des membres du Conseil d’Administration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Quitus donné aux administrateurs</a:t>
            </a:r>
            <a:endParaRPr lang="fr-FR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996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D26C6-1950-543D-08A8-E09BA492837B}"/>
              </a:ext>
            </a:extLst>
          </p:cNvPr>
          <p:cNvSpPr txBox="1"/>
          <p:nvPr/>
        </p:nvSpPr>
        <p:spPr>
          <a:xfrm>
            <a:off x="206026" y="453814"/>
            <a:ext cx="117630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ELEMENTS DE CONTEXTE A PRENDRE EN COMPTE</a:t>
            </a:r>
          </a:p>
          <a:p>
            <a:endParaRPr lang="fr-FR" sz="40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1-Un contexte économique contraint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1CDABE7-8DF5-9BEC-F142-81100F5F61E6}"/>
              </a:ext>
            </a:extLst>
          </p:cNvPr>
          <p:cNvSpPr txBox="1"/>
          <p:nvPr/>
        </p:nvSpPr>
        <p:spPr>
          <a:xfrm>
            <a:off x="316166" y="2805251"/>
            <a:ext cx="107067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Un chiffre d’affaires en forte baisse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Une hausse des coûts des matières premières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Une rentabilité insuffisante des séjours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Des investissements lourds et onéreux à assumer</a:t>
            </a:r>
          </a:p>
        </p:txBody>
      </p:sp>
    </p:spTree>
    <p:extLst>
      <p:ext uri="{BB962C8B-B14F-4D97-AF65-F5344CB8AC3E}">
        <p14:creationId xmlns:p14="http://schemas.microsoft.com/office/powerpoint/2010/main" val="71818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D26C6-1950-543D-08A8-E09BA492837B}"/>
              </a:ext>
            </a:extLst>
          </p:cNvPr>
          <p:cNvSpPr txBox="1"/>
          <p:nvPr/>
        </p:nvSpPr>
        <p:spPr>
          <a:xfrm>
            <a:off x="286555" y="479581"/>
            <a:ext cx="11618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Un contexte associatif complexe, à repenser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1CDABE7-8DF5-9BEC-F142-81100F5F61E6}"/>
              </a:ext>
            </a:extLst>
          </p:cNvPr>
          <p:cNvSpPr txBox="1"/>
          <p:nvPr/>
        </p:nvSpPr>
        <p:spPr>
          <a:xfrm>
            <a:off x="435863" y="1657010"/>
            <a:ext cx="113202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Notre association n’est plus en capacité de mettre en œuvre son projet associatif du fait d’une situation financière non soutenable.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membres actifs / bénévoles / salariés moins embarqués et motivés, en quête de sens s’agissant de leur engagement associatif. Situation pouvant engendrer des incompréhensions et frustrations.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nécessité de renforcer et d’améliorer le pilotage des activités pour mieux la maitriser.</a:t>
            </a:r>
          </a:p>
        </p:txBody>
      </p:sp>
    </p:spTree>
    <p:extLst>
      <p:ext uri="{BB962C8B-B14F-4D97-AF65-F5344CB8AC3E}">
        <p14:creationId xmlns:p14="http://schemas.microsoft.com/office/powerpoint/2010/main" val="387385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D26C6-1950-543D-08A8-E09BA492837B}"/>
              </a:ext>
            </a:extLst>
          </p:cNvPr>
          <p:cNvSpPr txBox="1"/>
          <p:nvPr/>
        </p:nvSpPr>
        <p:spPr>
          <a:xfrm>
            <a:off x="145368" y="340214"/>
            <a:ext cx="90690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DIFFERENTES PISTES POUR </a:t>
            </a:r>
          </a:p>
          <a:p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PRESERVER NOTRE ASSOCIATION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98B7F58-FC19-2850-2DFD-39435576D38E}"/>
              </a:ext>
            </a:extLst>
          </p:cNvPr>
          <p:cNvSpPr txBox="1"/>
          <p:nvPr/>
        </p:nvSpPr>
        <p:spPr>
          <a:xfrm>
            <a:off x="1021080" y="2006764"/>
            <a:ext cx="1014983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OPTION 1 : confier un rôle prépondérant au Conseil d’Administration dans le pilotage des activités et des ressources de l’association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OPTION 2 : maintenir l’organisation de la gouvernance actuelle en estimant que la situation complexe est conjoncturelle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OPTION 3 : recentrer les activités de l’Association sur le projet associatif. Céder les autres activités et ressources.</a:t>
            </a:r>
          </a:p>
          <a:p>
            <a:pPr algn="ctr"/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92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D26C6-1950-543D-08A8-E09BA492837B}"/>
              </a:ext>
            </a:extLst>
          </p:cNvPr>
          <p:cNvSpPr txBox="1"/>
          <p:nvPr/>
        </p:nvSpPr>
        <p:spPr>
          <a:xfrm>
            <a:off x="347091" y="305210"/>
            <a:ext cx="118449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Piste 3 retenue par le conseil d’administration : </a:t>
            </a:r>
          </a:p>
          <a:p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 un autre histoire pour l’ASPA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98B7F58-FC19-2850-2DFD-39435576D38E}"/>
              </a:ext>
            </a:extLst>
          </p:cNvPr>
          <p:cNvSpPr txBox="1"/>
          <p:nvPr/>
        </p:nvSpPr>
        <p:spPr>
          <a:xfrm>
            <a:off x="135615" y="2015568"/>
            <a:ext cx="113672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Recentrer les activités de l’Association </a:t>
            </a:r>
          </a:p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sur son projet associatif (colos et </a:t>
            </a:r>
            <a:r>
              <a:rPr lang="fr-F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camps_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choix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non définitif</a:t>
            </a: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Ce qui nécessite de céder les activités d’hébergement </a:t>
            </a:r>
          </a:p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(classes de mer et accueil de </a:t>
            </a:r>
            <a:r>
              <a:rPr lang="fr-FR" sz="3600" dirty="0" err="1">
                <a:latin typeface="Arial" panose="020B0604020202020204" pitchFamily="34" charset="0"/>
                <a:cs typeface="Arial" panose="020B0604020202020204" pitchFamily="34" charset="0"/>
              </a:rPr>
              <a:t>groupes_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choix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non définitif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et les ressources associées </a:t>
            </a:r>
          </a:p>
        </p:txBody>
      </p:sp>
    </p:spTree>
    <p:extLst>
      <p:ext uri="{BB962C8B-B14F-4D97-AF65-F5344CB8AC3E}">
        <p14:creationId xmlns:p14="http://schemas.microsoft.com/office/powerpoint/2010/main" val="383655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D26C6-1950-543D-08A8-E09BA492837B}"/>
              </a:ext>
            </a:extLst>
          </p:cNvPr>
          <p:cNvSpPr txBox="1"/>
          <p:nvPr/>
        </p:nvSpPr>
        <p:spPr>
          <a:xfrm>
            <a:off x="1111639" y="979615"/>
            <a:ext cx="93652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 DES MEMBRES DU CA </a:t>
            </a:r>
          </a:p>
          <a:p>
            <a:pPr algn="ctr"/>
            <a:endParaRPr lang="fr-FR" sz="40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ECHANGES AVEC L’ASSEMBLEE</a:t>
            </a:r>
          </a:p>
          <a:p>
            <a:pPr algn="ctr"/>
            <a:endParaRPr lang="fr-FR" sz="40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DES MEMBRES ACTIFS</a:t>
            </a: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L’ASSOCIATION</a:t>
            </a:r>
          </a:p>
        </p:txBody>
      </p:sp>
    </p:spTree>
    <p:extLst>
      <p:ext uri="{BB962C8B-B14F-4D97-AF65-F5344CB8AC3E}">
        <p14:creationId xmlns:p14="http://schemas.microsoft.com/office/powerpoint/2010/main" val="84264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D26C6-1950-543D-08A8-E09BA492837B}"/>
              </a:ext>
            </a:extLst>
          </p:cNvPr>
          <p:cNvSpPr txBox="1"/>
          <p:nvPr/>
        </p:nvSpPr>
        <p:spPr>
          <a:xfrm>
            <a:off x="3458742" y="1656271"/>
            <a:ext cx="52745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PREVISIONNEL 2023</a:t>
            </a:r>
          </a:p>
          <a:p>
            <a:pPr algn="ctr"/>
            <a:endParaRPr lang="fr-FR" sz="40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présenté</a:t>
            </a:r>
          </a:p>
        </p:txBody>
      </p:sp>
    </p:spTree>
    <p:extLst>
      <p:ext uri="{BB962C8B-B14F-4D97-AF65-F5344CB8AC3E}">
        <p14:creationId xmlns:p14="http://schemas.microsoft.com/office/powerpoint/2010/main" val="149234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BE27C-3796-E512-0E65-9A8E3CD12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6012416"/>
            <a:ext cx="3699574" cy="82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794045C-7A28-768C-525B-AA9C94ABF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42" y="5526021"/>
            <a:ext cx="3121158" cy="133197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AD26C6-1950-543D-08A8-E09BA492837B}"/>
              </a:ext>
            </a:extLst>
          </p:cNvPr>
          <p:cNvSpPr txBox="1"/>
          <p:nvPr/>
        </p:nvSpPr>
        <p:spPr>
          <a:xfrm>
            <a:off x="1897230" y="1656271"/>
            <a:ext cx="839755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RENOUVELLEMENT</a:t>
            </a: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MEMBRES</a:t>
            </a: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CONSEIL D’ADMINISTRATION</a:t>
            </a:r>
          </a:p>
          <a:p>
            <a:pPr algn="ctr"/>
            <a:endParaRPr lang="fr-FR" sz="4000" b="1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QUITUS</a:t>
            </a:r>
          </a:p>
        </p:txBody>
      </p:sp>
    </p:spTree>
    <p:extLst>
      <p:ext uri="{BB962C8B-B14F-4D97-AF65-F5344CB8AC3E}">
        <p14:creationId xmlns:p14="http://schemas.microsoft.com/office/powerpoint/2010/main" val="444433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327</Words>
  <Application>Microsoft Office PowerPoint</Application>
  <PresentationFormat>Personnalisé</PresentationFormat>
  <Paragraphs>57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Denis MOINET</dc:creator>
  <cp:lastModifiedBy>Anne Queff</cp:lastModifiedBy>
  <cp:revision>18</cp:revision>
  <dcterms:created xsi:type="dcterms:W3CDTF">2023-03-06T08:26:37Z</dcterms:created>
  <dcterms:modified xsi:type="dcterms:W3CDTF">2023-03-19T07:48:05Z</dcterms:modified>
</cp:coreProperties>
</file>